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Helvetica Neue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104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DE71B2-2BF0-4635-9478-058ECC2A9ECA}" v="16" dt="2020-02-04T20:40:24.0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40"/>
      </p:cViewPr>
      <p:guideLst>
        <p:guide orient="horz" pos="2160"/>
        <p:guide pos="3840"/>
        <p:guide orient="horz" pos="10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58d85cdb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58d85cdb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g58d85cdb6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58d85cdb6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58d85cdb6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58d85cdb65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8d85cdb6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8d85cdb6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g58d85cdb65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8d85cdb6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8d85cdb6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g58d85cdb65_0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8d85cdb6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8d85cdb6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58d85cdb65_0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8d85cdb6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8d85cdb6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g58d85cdb65_0_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8d85cdb6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8d85cdb6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58d85cdb65_0_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8d85cdb6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8d85cdb6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58d85cdb65_0_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615445"/>
              </a:buClr>
              <a:buSzPts val="3200"/>
              <a:buNone/>
              <a:defRPr>
                <a:solidFill>
                  <a:srgbClr val="615445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100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609600" y="488447"/>
            <a:ext cx="10972800" cy="808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609600" y="1444379"/>
            <a:ext cx="5384700" cy="46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body" idx="2"/>
          </p:nvPr>
        </p:nvSpPr>
        <p:spPr>
          <a:xfrm>
            <a:off x="6197600" y="1444379"/>
            <a:ext cx="5384700" cy="46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609600" y="488447"/>
            <a:ext cx="10972800" cy="808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609600" y="1444892"/>
            <a:ext cx="10972800" cy="4681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09600" y="488447"/>
            <a:ext cx="10972800" cy="808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609600" y="3024831"/>
            <a:ext cx="10972800" cy="808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Helvetica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2" y="6221954"/>
            <a:ext cx="12191999" cy="407086"/>
          </a:xfrm>
          <a:prstGeom prst="rect">
            <a:avLst/>
          </a:prstGeom>
          <a:solidFill>
            <a:srgbClr val="EFEFEF"/>
          </a:solidFill>
          <a:ln>
            <a:noFill/>
          </a:ln>
          <a:effectLst>
            <a:outerShdw blurRad="50800" dist="25400" dir="5400000" algn="t" rotWithShape="0">
              <a:srgbClr val="666666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-1" y="6630565"/>
            <a:ext cx="12192000" cy="226931"/>
          </a:xfrm>
          <a:prstGeom prst="rect">
            <a:avLst/>
          </a:prstGeom>
          <a:solidFill>
            <a:srgbClr val="353535"/>
          </a:solidFill>
          <a:ln>
            <a:noFill/>
          </a:ln>
          <a:effectLst>
            <a:outerShdw blurRad="50800" dist="25400" dir="5400000" algn="t" rotWithShape="0">
              <a:srgbClr val="666666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"/>
          <p:cNvSpPr/>
          <p:nvPr/>
        </p:nvSpPr>
        <p:spPr>
          <a:xfrm>
            <a:off x="0" y="0"/>
            <a:ext cx="12192000" cy="338554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50800" dist="25400" dir="5400000" algn="t" rotWithShape="0">
              <a:srgbClr val="666666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CC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"/>
          <p:cNvSpPr txBox="1">
            <a:spLocks noGrp="1"/>
          </p:cNvSpPr>
          <p:nvPr>
            <p:ph type="title"/>
          </p:nvPr>
        </p:nvSpPr>
        <p:spPr>
          <a:xfrm>
            <a:off x="609600" y="488447"/>
            <a:ext cx="10972800" cy="808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Helvetica Neue"/>
              <a:buNone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609600" y="1454727"/>
            <a:ext cx="10972800" cy="4671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" name="Google Shape;16;p1"/>
          <p:cNvSpPr txBox="1"/>
          <p:nvPr/>
        </p:nvSpPr>
        <p:spPr>
          <a:xfrm>
            <a:off x="4580173" y="15392"/>
            <a:ext cx="761182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NUCAR</a:t>
            </a:r>
            <a:endParaRPr/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7">
            <a:alphaModFix/>
          </a:blip>
          <a:srcRect b="36250"/>
          <a:stretch/>
        </p:blipFill>
        <p:spPr>
          <a:xfrm>
            <a:off x="95311" y="53543"/>
            <a:ext cx="2329482" cy="264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09601" y="6259798"/>
            <a:ext cx="353787" cy="331397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"/>
          <p:cNvSpPr txBox="1"/>
          <p:nvPr/>
        </p:nvSpPr>
        <p:spPr>
          <a:xfrm>
            <a:off x="514700" y="6630575"/>
            <a:ext cx="30372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March 28, 2019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ctrTitle"/>
          </p:nvPr>
        </p:nvSpPr>
        <p:spPr>
          <a:xfrm>
            <a:off x="1981200" y="393875"/>
            <a:ext cx="8229600" cy="32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Helvetica Neue"/>
              <a:buNone/>
            </a:pPr>
            <a:r>
              <a:rPr lang="en-US" b="1" dirty="0" err="1"/>
              <a:t>BookBugs</a:t>
            </a:r>
            <a:br>
              <a:rPr lang="en-US" dirty="0"/>
            </a:br>
            <a:r>
              <a:rPr lang="en-US" dirty="0"/>
              <a:t>Book Review App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Helvetica Neue"/>
              <a:buNone/>
            </a:pPr>
            <a:r>
              <a:rPr lang="en-US" sz="2400" dirty="0"/>
              <a:t>Final Project- Smartphone Based Web Development</a:t>
            </a:r>
            <a:endParaRPr sz="2400" dirty="0"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2796512" y="4020257"/>
            <a:ext cx="6634218" cy="181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80000"/>
              </a:lnSpc>
              <a:spcBef>
                <a:spcPts val="0"/>
              </a:spcBef>
              <a:buSzPts val="1860"/>
            </a:pPr>
            <a:r>
              <a:rPr lang="en-US" sz="2000" b="1" dirty="0"/>
              <a:t>Reema Dutta</a:t>
            </a: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15445"/>
              </a:buClr>
              <a:buSzPts val="1860"/>
              <a:buNone/>
            </a:pPr>
            <a:r>
              <a:rPr lang="en-US" sz="2000" b="1" dirty="0"/>
              <a:t>NUID- 001890899</a:t>
            </a:r>
            <a:endParaRPr sz="2000" b="1" dirty="0"/>
          </a:p>
          <a:p>
            <a:pPr marL="0" lvl="0" indent="0" algn="ctr" rtl="0">
              <a:lnSpc>
                <a:spcPct val="80000"/>
              </a:lnSpc>
              <a:spcBef>
                <a:spcPts val="372"/>
              </a:spcBef>
              <a:spcAft>
                <a:spcPts val="0"/>
              </a:spcAft>
              <a:buClr>
                <a:srgbClr val="615445"/>
              </a:buClr>
              <a:buSzPts val="1860"/>
              <a:buNone/>
            </a:pPr>
            <a:endParaRPr sz="1860" dirty="0"/>
          </a:p>
          <a:p>
            <a:pPr marL="0" lvl="0" indent="0" algn="ctr" rtl="0">
              <a:lnSpc>
                <a:spcPct val="80000"/>
              </a:lnSpc>
              <a:spcBef>
                <a:spcPts val="372"/>
              </a:spcBef>
              <a:spcAft>
                <a:spcPts val="0"/>
              </a:spcAft>
              <a:buClr>
                <a:srgbClr val="615445"/>
              </a:buClr>
              <a:buSzPts val="1860"/>
              <a:buNone/>
            </a:pPr>
            <a:r>
              <a:rPr lang="en-US" sz="1860" dirty="0"/>
              <a:t>College of Engineering</a:t>
            </a:r>
            <a:endParaRPr dirty="0"/>
          </a:p>
          <a:p>
            <a:pPr marL="0" lvl="0" indent="0" algn="ctr" rtl="0">
              <a:lnSpc>
                <a:spcPct val="80000"/>
              </a:lnSpc>
              <a:spcBef>
                <a:spcPts val="372"/>
              </a:spcBef>
              <a:spcAft>
                <a:spcPts val="0"/>
              </a:spcAft>
              <a:buClr>
                <a:srgbClr val="615445"/>
              </a:buClr>
              <a:buSzPts val="1860"/>
              <a:buNone/>
            </a:pPr>
            <a:r>
              <a:rPr lang="en-US" sz="1860" dirty="0"/>
              <a:t>Northeastern University</a:t>
            </a:r>
            <a:endParaRPr dirty="0"/>
          </a:p>
          <a:p>
            <a:pPr marL="0" lvl="0" indent="0" algn="ctr" rtl="0">
              <a:lnSpc>
                <a:spcPct val="80000"/>
              </a:lnSpc>
              <a:spcBef>
                <a:spcPts val="372"/>
              </a:spcBef>
              <a:spcAft>
                <a:spcPts val="1000"/>
              </a:spcAft>
              <a:buClr>
                <a:srgbClr val="615445"/>
              </a:buClr>
              <a:buSzPts val="1860"/>
              <a:buNone/>
            </a:pPr>
            <a:r>
              <a:rPr lang="en-US" sz="1860" dirty="0"/>
              <a:t>Boston, MA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ctrTitle"/>
          </p:nvPr>
        </p:nvSpPr>
        <p:spPr>
          <a:xfrm>
            <a:off x="752200" y="415928"/>
            <a:ext cx="103632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ubTitle" idx="1"/>
          </p:nvPr>
        </p:nvSpPr>
        <p:spPr>
          <a:xfrm>
            <a:off x="0" y="1885925"/>
            <a:ext cx="12048000" cy="4300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 dirty="0"/>
              <a:t>This is book review app which will let user to search books by title, view their information, give reviews and view reviews given by others.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 err="1"/>
              <a:t>Feautures</a:t>
            </a:r>
            <a:r>
              <a:rPr lang="en-US" b="1" dirty="0"/>
              <a:t>:</a:t>
            </a:r>
            <a:endParaRPr b="1" dirty="0"/>
          </a:p>
          <a:p>
            <a:pPr marL="457200" lvl="0" indent="-431800" algn="l" rtl="0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en-US" dirty="0"/>
              <a:t>Used Goodreads API to fetch the data of the books.</a:t>
            </a:r>
            <a:endParaRPr dirty="0"/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 dirty="0"/>
              <a:t>Used Firebase Authentication email and password based authentication</a:t>
            </a:r>
            <a:endParaRPr dirty="0"/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 dirty="0"/>
              <a:t>Used Firebase </a:t>
            </a:r>
            <a:r>
              <a:rPr lang="en-US" dirty="0" err="1"/>
              <a:t>GoogleSignIn</a:t>
            </a:r>
            <a:r>
              <a:rPr lang="en-US" dirty="0"/>
              <a:t> feature to let user </a:t>
            </a:r>
            <a:r>
              <a:rPr lang="en-US" dirty="0" err="1"/>
              <a:t>signin</a:t>
            </a:r>
            <a:r>
              <a:rPr lang="en-US" dirty="0"/>
              <a:t> by using google</a:t>
            </a:r>
            <a:endParaRPr dirty="0"/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 dirty="0"/>
              <a:t>Used Firebase Database to save User data and all the Reviews created.</a:t>
            </a: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 dirty="0"/>
              <a:t>Used </a:t>
            </a:r>
            <a:r>
              <a:rPr lang="en-US" dirty="0" err="1"/>
              <a:t>AutoLayout</a:t>
            </a:r>
            <a:r>
              <a:rPr lang="en-US" dirty="0"/>
              <a:t> for layout positioning and UI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ctrTitle"/>
          </p:nvPr>
        </p:nvSpPr>
        <p:spPr>
          <a:xfrm>
            <a:off x="914400" y="395198"/>
            <a:ext cx="10363200" cy="1264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Firebase Authentication</a:t>
            </a: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0" y="1659400"/>
            <a:ext cx="12192000" cy="3979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1000"/>
              </a:spcAft>
              <a:buNone/>
            </a:pPr>
            <a:r>
              <a:rPr lang="en-US"/>
              <a:t>Firebase auth screen</a:t>
            </a:r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62" name="Google Shape;6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94500"/>
            <a:ext cx="12191999" cy="385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ctrTitle"/>
          </p:nvPr>
        </p:nvSpPr>
        <p:spPr>
          <a:xfrm>
            <a:off x="821400" y="410103"/>
            <a:ext cx="103632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Firebase Database</a:t>
            </a:r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subTitle" idx="1"/>
          </p:nvPr>
        </p:nvSpPr>
        <p:spPr>
          <a:xfrm>
            <a:off x="0" y="1880100"/>
            <a:ext cx="12192000" cy="4326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1000"/>
              </a:spcAft>
              <a:buNone/>
            </a:pPr>
            <a:r>
              <a:rPr lang="en-US"/>
              <a:t>Firebase database to save user data and reviews</a:t>
            </a:r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71" name="Google Shape;71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19951"/>
            <a:ext cx="12192000" cy="406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ctrTitle"/>
          </p:nvPr>
        </p:nvSpPr>
        <p:spPr>
          <a:xfrm>
            <a:off x="0" y="317125"/>
            <a:ext cx="121920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Login Page</a:t>
            </a:r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1"/>
          </p:nvPr>
        </p:nvSpPr>
        <p:spPr>
          <a:xfrm>
            <a:off x="0" y="1487825"/>
            <a:ext cx="12192000" cy="478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Home Page and Login/Register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80" name="Google Shape;8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12475"/>
            <a:ext cx="3399251" cy="439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9200" y="2112475"/>
            <a:ext cx="3198400" cy="439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96700" y="2112475"/>
            <a:ext cx="3695300" cy="439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xfrm>
            <a:off x="705875" y="392753"/>
            <a:ext cx="103632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Home Page</a:t>
            </a:r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ubTitle" idx="1"/>
          </p:nvPr>
        </p:nvSpPr>
        <p:spPr>
          <a:xfrm>
            <a:off x="0" y="1862750"/>
            <a:ext cx="121920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1000"/>
              </a:spcAft>
              <a:buNone/>
            </a:pPr>
            <a:r>
              <a:rPr lang="en-US"/>
              <a:t>Home page with search box and search bar. Search result page on searching</a:t>
            </a:r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375" y="2529250"/>
            <a:ext cx="3398100" cy="391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36575" y="2501275"/>
            <a:ext cx="3245699" cy="396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 txBox="1">
            <a:spLocks noGrp="1"/>
          </p:cNvSpPr>
          <p:nvPr>
            <p:ph type="ctrTitle"/>
          </p:nvPr>
        </p:nvSpPr>
        <p:spPr>
          <a:xfrm>
            <a:off x="914400" y="369578"/>
            <a:ext cx="103632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Book Page</a:t>
            </a:r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"/>
          </p:nvPr>
        </p:nvSpPr>
        <p:spPr>
          <a:xfrm>
            <a:off x="0" y="1529150"/>
            <a:ext cx="12192000" cy="4703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1000"/>
              </a:spcAft>
              <a:buNone/>
            </a:pPr>
            <a:r>
              <a:rPr lang="en-US"/>
              <a:t>Book info page. User can go to add review page and add the review</a:t>
            </a:r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01" name="Google Shape;10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675" y="2154600"/>
            <a:ext cx="3531400" cy="447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8050" y="2154600"/>
            <a:ext cx="3927950" cy="447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>
            <a:spLocks noGrp="1"/>
          </p:cNvSpPr>
          <p:nvPr>
            <p:ph type="ctrTitle"/>
          </p:nvPr>
        </p:nvSpPr>
        <p:spPr>
          <a:xfrm>
            <a:off x="0" y="301200"/>
            <a:ext cx="12192000" cy="1358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 Detail</a:t>
            </a:r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subTitle" idx="1"/>
          </p:nvPr>
        </p:nvSpPr>
        <p:spPr>
          <a:xfrm>
            <a:off x="0" y="1659325"/>
            <a:ext cx="12192000" cy="4596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640"/>
              </a:spcBef>
              <a:spcAft>
                <a:spcPts val="1000"/>
              </a:spcAft>
              <a:buNone/>
            </a:pPr>
            <a:r>
              <a:rPr lang="en-US"/>
              <a:t>User detail page to view user’s information and all the reviews done by them</a:t>
            </a:r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11" name="Google Shape;11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0400" y="2261700"/>
            <a:ext cx="3571200" cy="399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 txBox="1">
            <a:spLocks noGrp="1"/>
          </p:cNvSpPr>
          <p:nvPr>
            <p:ph type="ctrTitle"/>
          </p:nvPr>
        </p:nvSpPr>
        <p:spPr>
          <a:xfrm>
            <a:off x="914400" y="2130428"/>
            <a:ext cx="103632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</a:t>
            </a:r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64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ectur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</Words>
  <Application>Microsoft Office PowerPoint</Application>
  <PresentationFormat>Widescreen</PresentationFormat>
  <Paragraphs>47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lecture</vt:lpstr>
      <vt:lpstr>BookBugs Book Review App Final Project- Smartphone Based Web Development</vt:lpstr>
      <vt:lpstr>Introduction</vt:lpstr>
      <vt:lpstr>Firebase Authentication</vt:lpstr>
      <vt:lpstr>Firebase Database</vt:lpstr>
      <vt:lpstr>Login Page</vt:lpstr>
      <vt:lpstr>Home Page</vt:lpstr>
      <vt:lpstr>Book Page</vt:lpstr>
      <vt:lpstr>User Detail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Review App Final Project- Smartphone Based Web Development</dc:title>
  <cp:lastModifiedBy>Ankit Yadav</cp:lastModifiedBy>
  <cp:revision>9</cp:revision>
  <dcterms:modified xsi:type="dcterms:W3CDTF">2020-02-04T20:42:13Z</dcterms:modified>
</cp:coreProperties>
</file>